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a">
                <a:solidFill>
                  <a:schemeClr val="tx1">
                    <a:lumMod val="50000"/>
                    <a:lumOff val="50000"/>
                  </a:schemeClr>
                </a:solidFill>
              </a:rPr>
              <a:t>எண் 45 கடவுளின் வார்த்தை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a" sz="4400"/>
              <a:t>தேவதையிலிருந்து நல்ல செய்தி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மேரிக்கு செய்தி கொடுத்தது யார்?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சாத்தான்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மேரியின் தோழி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தேவதை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ta" sz="2800">
                <a:solidFill>
                  <a:srgbClr val="FF0000"/>
                </a:solidFill>
              </a:rPr>
              <a:t>தேவதை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 54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கிணற்றில் சமாரியன் பெண்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கொடுக்கும் தண்ணீரைக் குடிப்பவருக்கு ஒருபோதும் தாகமே வராது. உண்மையாகவே, நான் அவனுக்குக் கொடுக்கும் தண்ணீர் அவனுக்குள் நித்திய ஜீவனுக்கு ஊற்று நீரூற்றாக மாறும்."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சமாரியா தேசத்தின் வழியாகச் சென்றபோது, கிணற்றருகில் ஒரு பெண்ணைச் சந்தித்து இவ்வாறு கூறினார். "தயவுசெய்து எனக்கு கொஞ்சம் தண்ணீர் கொடுங்கள்."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அந்தப் பெண் ஆச்சரியமாக இருந்தாள். ஏனெனில் யூதர்கள் சமாரியர்களிடம் பேசுவதில்லை. "நான் யார் என்று உங்களுக்குத் தெரிந்திருந்தால், நீங்கள் என்னிடம் தண்ணீர் கேட்டிருப்பீர்கள்." இயேசு கூறினார்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"ஏனென்றால் நான் கொடுக்கும் தண்ணீர் மீண்டும் ஒருபோதும் தாகம் எடுக்காத ஜீவத் தண்ணீர்." அந்தப் பெண் இயேசுவைப் பற்றி ஆர்வமாக இருந்தாள். "நீங்கள் யார், அந்த தண்ணீரை எனக்கு தர முடியுமா?"</a:t>
            </a:r>
            <a:r xmlns:a="http://schemas.openxmlformats.org/drawingml/2006/main">
              <a:rPr lang="ta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"நான் கிறிஸ்து மற்றும் கடவுளின் மகன்" என்று இயேசு பதிலளித்தார். இதைக் கண்டு திடுக்கிட்டாள்.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தண்ணீர்க் குடுவையை விட்டுவிட்டு ஊருக்குத் திரும்பிப் போய் மக்களிடம் இயேசுவைப் பற்றி சொன்னாள். பலர் இயேசுவைச் சந்திக்க வந்து அவரைத் தங்கள் இரட்சகராக நம்பினார்கள்.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சமாரியப் பெண் இயேசுவைச் சந்தித்தவுடனே, தண்ணீர்க் குடுவையை விட்டுவிட்டு, கிராம மக்களுக்கு இரட்சிப்பின் நற்செய்தியை வழங்குவதற்காக மீண்டும் கிராமத்திற்குச் சென்றாள்.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அவள் பிரசங்கித்த நற்செய்தியைக் கேட்டு நம்பியதன் மூலம் பலர் இரட்சிக்கப்பட்டனர்.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இயேசுவை சந்தித்தீர்களா? நீங்கள் இயேசுவைப் பற்றி மற்றவர்களுக்குச் சொல்கிறீர்களா? ஒரு சமாரியப் பெண்ணைப் போல இயேசுவை மற்றவர்களுக்கு அறிமுகப்படுத்துவது எப்படி?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நம்முடைய ஆத்துமாக்களுக்காக ஒருபோதும் தாகம் கொள்ளாத ஜீவத் தண்ணீரைத் தருபவர் இயேசுவே.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சமாரியன் பெண்ணை இயேசு எங்கே சந்தித்தார்?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அரண்மனையில்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நகரத்தில்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தெரு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சந்தையில்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கிணற்றில்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கிணற்றில்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குழந்தையுடன் இருப்பீர்கள், ஒரு மகனைப் பெற்றெடுப்பீர்கள், அவருக்கு இயேசு என்று பெயரிடுவீர்கள்.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கொடுக்கும் தண்ணீரைக் குடிப்பவருக்கு ஒருபோதும் தாகமே வராது. உண்மையாகவே, நான் அவனுக்குக் கொடுக்கும் தண்ணீர் அவனுக்குள் நித்திய ஜீவனுக்கு ஊற்று நீரூற்றாக மாறும்."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உங்கள் வலையை ஆழமான நீரில் எறியுங்கள்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இயேசு சீமோனை நோக்கி, "பயப்படாதே, இனிமேல் நீ மனுஷரைப் பிடிப்பாய்" என்றார்.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பேதுருவின் படகில் ஏறிச் சென்று இறைவார்த்தையை வழங்கிய இயேசு பேதுருவிடம் கூறினார். "இப்போது ஆழமான தண்ணீருக்குச் சென்று மீன் பிடிக்க வலையை வீசுங்கள்."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“மாஸ்டர், நாங்கள் இரவு முழுவதும் கடுமையாக உழைத்தும் எதுவும் சிக்கவில்லை. ஆனால் நீங்கள் சொல்வதால், நான் வலைகளை இறக்கி விடுகிறேன்.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அப்படிச் செய்தபோது, அவர்கள் வலைகள் உடைக்கத் தொடங்கும் அளவுக்கு மீன்களைப் பிடித்தார்கள். இதைக் கண்டு பீட்டர் ஆச்சரியப்பட்டார்.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நேரத்தில், பேதுரு இயேசு கடவுளின் மகன் என்பதை அறிந்து மனந்திரும்பினார். "நான் ஒரு பாவி."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கூறினார். "பயப்படாதே, இனிமேல் நீ ஆட்களை அழைத்துச் செல்லும் மீனவனாக இருப்பாய்." பேதுரு எல்லாவற்றையும் விட்டுவிட்டு இயேசுவின் சீடரானார்.</a:t>
            </a:r>
            <a:r xmlns:a="http://schemas.openxmlformats.org/drawingml/2006/main">
              <a:rPr altLang="en-US" lang="t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சந்தித்த பேதுரு,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மனந்திரும்பி அங்கேயே கீழ்ப்படிந்தார்.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மனந்திரும்புதல் மற்றும் கீழ்ப்படிதல் உள்ளதா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 வாழ்க்கையில் இயேசுவுக்கா?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 எல்லாவற்றையும் விட்டுவிட்டு இயேசுவைப் பின்பற்றினான். பேதுருவைப் போலவே, நீங்களும் உண்மையான மனந்திரும்புதலையும் கீழ்ப்படிதலையும் அறிந்த ஒரு சீடராக இருக்க வேண்டும்.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மனிதர்களின் அனுபவங்களையும் திறமைகளையும் தாண்டிய அற்புதங்களைச் செய்பவர் இயேசு.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46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குழந்தை இயேசு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பீட்டரின் வேலை என்ன?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தச்சன்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ஷெப்பர்ட்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மீனவர்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விவசாயி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மீனவர்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இயேசு சீமோனை நோக்கி, "பயப்படாதே, இனிமேல் நீ மனுஷரைப் பிடிப்பாய்" என்றார்.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சீடர்களை அழைத்த இயேசு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பிலிப்பு நத்தனியேலைக் கண்டுபிடித்து அவரிடம், "மோசே நியாயப்பிரமாணத்தில் எழுதியதையும், தீர்க்கதரிசிகள் எழுதியதையும் நாங்கள் கண்டுபிடித்தோம் - நாசரேத்தின் இயேசு, யோசேப்பின் மகன்."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பேதுருவையும், அந்திரேயாவையும், அவர்களுடைய அண்டை வீட்டாரான பிலிப்பையும் சீடராக்கும்படி அழைத்தார். "என்னை பின்தொடர்!"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 இயேசுவை தனது நண்பர் நத்தனியேலுக்கு அறிமுகப்படுத்தினார். "பழைய ஏற்பாட்டில் தீர்க்கதரிசிகள் எழுதிய மேசியா தோன்றினார்."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"நாசரேத்! அங்கிருந்து மெசியா வர முடியுமா?" நத்தனியேல் கேட்டார். "வந்து பார்" என்றார் பிலிப்.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நாத்தான்வேலிடம் கூறினார். "நீங்கள் ஒரு உண்மையான இஸ்ரவேலர், பிலிப் உங்களை அழைப்பதற்கு முன்பு நீங்கள் அத்தி மரத்தடியில் இருக்கும்போது நான் உங்களைப் பார்த்தேன்."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நாத்தான்வேல் இதைப் பார்த்து ஆச்சரியப்பட்டு, "ரபி, நீர் தேவனுடைய குமாரனும் இஸ்ரவேலின் ராஜாவும்" என்று இயேசுவை மகிமைப்படுத்தினார்.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அதை நத்தனியேல் கண்டுபிடித்தவுடன்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மேசியா, அவர் இயேசுவை மகிமைப்படுத்தினார்.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சீடரானார்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நம்முடைய இரட்சகராகிய இயேசுவை நாம் மகிமைப்படுத்த வேண்டும், இயேசுவின் சீடராக வாழ்ந்து அவருக்குக் கீழ்ப்படிய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இன்று தாவீதின் ஊரில் உங்களுக்கு இரட்சகர் பிறந்திருக்கிறார்; அவர் கர்த்தராகிய கிறிஸ்து.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பிடிக்கும்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தம்மைப் போல் இருக்க மக்களை சீடர்களாக அழைப்பவர்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நத்தனியேலுக்கு அறிமுகப்படுத்தியது யார்?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ஆண்ட்ரூ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பிலிப்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பிலிப்பு நத்தனியேலைக் கண்டுபிடித்து அவரிடம், "மோசே நியாயப்பிரமாணத்தில் எழுதியதையும், தீர்க்கதரிசிகள் எழுதியதையும் நாங்கள் கண்டுபிடித்தோம் - நாசரேத்தின் இயேசு, யோசேப்பின் மகன்."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கூரை வழியாக இறங்கி வந்தவர்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எழுந்து, பாயை எடுத்துக் கொண்டு, அவர்கள் அனைவரும் பார்க்கும்படி வெளியே நடந்தார். இது அனைவரையும் ஆச்சரியத்தில் ஆழ்த்தியது, அவர்கள் கடவுளைப் புகழ்ந்து, "நாங்கள் இதைப் பார்த்ததில்லை!"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சுகப்படுத்துதலைப் பற்றி மக்கள் கேள்விப்பட்டபோது, மக்கள் தங்கள் பக்கவாத நண்பரைக் கொண்டு வந்தனர்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இருந்த இடத்தில் அதிகமான மக்கள் இருந்தனர். அதனால் அவர்கள் பக்கவாதத்தால் பாதிக்கப்பட்ட நண்பரை கூரை வழியாக இயேசுவிடம் அழைத்துச் செல்ல முடியவில்லை.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பக்கவாத நண்பரைக் கொண்டு வந்தவர்கள் கூரையை உடைத்து, முடக்குவாத நண்பரை இயேசுவிடம் அனுப்பினார்கள்.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அவர்களுடைய விசுவாசத்தைக் கண்டு சொன்னார். "உன் பாவங்கள் மன்னிக்கப்பட்டது. எழுந்து வீட்டுக்குப் போ."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ஆச்சர்யம் என்னவென்றால், அந்த நேரத்தில் பக்கவாத நோயாளி குணமடைந்தார். பிறகு எழுந்து நடந்து கடவுளை மகிமைப்படுத்தினார்.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மேரிக்கு குழந்தை பிறக்கும் நேரம் வந்ததும், அவள் பெத்லகேமுக்குச் செல்ல வேண்டியிருந்தது. ஆனால், இடம் இல்லாததால், தொட்டிலில் குழந்தை பிறந்தது.</a:t>
            </a:r>
            <a:r xmlns:a="http://schemas.openxmlformats.org/drawingml/2006/main">
              <a:rPr lang="t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முடக்குவாதத்தின் நண்பர்களுக்கு சிரமங்களும் குறைபாடுகளும் இருந்தன, ஆனால் அவர்களால் இயேசுவிடம் செல்வதை கைவிட முடியவில்லை. ஏனென்றால் அவர்கள் இயேசுவில் நம்பிக்கை வைத்திருந்தார்கள்.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இயேசுவில் நமக்கு நம்பிக்கை இருக்கிறதா?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விசுவாசத்துடன் இயேசுவிடம் வரும்போது, நம்மைத் தடுக்கும் சிரமங்கள் மற்றும் தடைகள் இருந்தபோதிலும் நாம் கைவிடக்கூடாது.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அப்படிச் செய்வதன் மூலம், முடங்கிப்போன மனிதனைப் போல நாம் கடவுளுக்கு மகிமை சேர்க்க முடியும்.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தன்னிடம் வருபவர்களை நிராகரிப்பதில்லை. மேலும் தன்னிடம் வருபவர்களுக்குத் தேவையானதைக் கொடுக்கிறார்.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இயேசுவுக்கு பக்கவாத நோய் எதன் மூலம் வந்தது?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ஜன்னல்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வாயில்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சுவர்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கூரை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கூரை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எழுந்து, பாயை எடுத்துக் கொண்டு, அவர்கள் அனைவரும் பார்க்கும்படி வெளியே நடந்தார். இது அனைவரையும் ஆச்சரியத்தில் ஆழ்த்தியது, அவர்கள் கடவுளைப் புகழ்ந்து, "நாங்கள் இதைப் பார்த்ததில்லை!"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58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மத்தேயுவை அழைக்கிறார்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அங்கிருந்து புறப்பட்டுச் சென்றபோது, வரி வசூலிக்கும் சாவடியில் மத்தேயு என்பவர் அமர்ந்திருப்பதைக் கண்டார். "என்னைப் பின்தொடருங்கள்," என்று அவர் அவரிடம் கூறினார், மத்தேயு எழுந்து அவரைப் பின்தொடர்ந்தார்.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என்றொரு வரி வசூலிப்பவர் இருந்தார். அவர் இஸ்ரவேலர்களுக்கு ரோம் சார்பாக வரி வசூலிப்பவராக இருந்தார்.</a:t>
            </a:r>
            <a:r xmlns:a="http://schemas.openxmlformats.org/drawingml/2006/main">
              <a:rPr lang="t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ஒரு வரி வசூலிப்பவர், அதனால் அவரிடம் நிறைய பணம் இருந்தது. ஆனால் வெற்றி பெற்ற ரோமில் பணிபுரியும் வரி வசூலிப்பவர்களை யூதர்கள் வெறுத்தனர்.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வரிச் சாவடியில் அமர்ந்திருந்த மத்தேயுவைப் பார்த்து இயேசு அவரிடம் கூறினார். "என்னை பின்தொடர்"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உடனடியாக எல்லாவற்றையும் கைவிட்டு இயேசுவைப் பின்பற்றினார். இயேசுவை அழைத்ததற்காக அவர் நன்றி தெரிவித்ததே அதற்குக் காரணம்.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இதற்கிடையில், பெத்லகேமில் ஆடுகளை மேய்க்கும் மேய்ப்பர்களுக்கு பரலோகத்திலிருந்து ஒரு குரல் வந்தது.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"ஆரோக்கியமானவர்களுக்கு மருத்துவர் தேவையில்லை, ஆனால் நோயாளிகள்." மத்தேயு இயேசுவின் சீடரானார்.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தனது மக்களால் வெறுக்கப்பட்ட ஒரு வரி வசூலிப்பவர். ஆனால், இயேசு மத்தேயுவை அழைத்து சீடராக்கினார்.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கடவுளின் மக்கள். ஆனால் நாம் இயேசுவின் சீடர்கள் என்று அழைக்கப்படுவது போதாது.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இயேசு தம்முடைய சீஷர்களை உருவாக்கும்படி நம்மை அழைக்கிறார். ஆகையால், அவருடைய அழைப்புக்கு தகுதியானவராக இருக்க நாம் அவருக்குக் கீழ்ப்படிய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உலகில் நிராகரிக்கப்பட்ட மக்களை கடவுளின் மக்களாகும்படி இயேசு அழைக்கிறார்.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மத்தேயுவின் வேலை என்ன?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வரி வசூலிப்பவர்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மீனவர்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தச்சன்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பாதிரியார்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வரி வசூலிப்பவர்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அங்கிருந்து புறப்பட்டுச் சென்றபோது, வரி வசூலிக்கும் சாவடியில் மத்தேயு என்பவர் அமர்ந்திருப்பதைக் கண்டார். "என்னைப் பின்தொடருங்கள்," என்று அவர் அவரிடம் கூறினார், மத்தேயு எழுந்து அவரைப் பின்தொடர்ந்தார்.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பன்னிரண்டு சீடர்களைத் தேர்ந்தெடுத்தார்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நாட்களில் ஒரு நாள் இயேசு ஜெபிக்க ஒரு மலையடிவாரத்திற்குச் சென்றார், இரவு முழுவதும் கடவுளிடம் ஜெபம் செய்தார்.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விடியற்காலையில், அவர் தம்முடைய சீஷர்களைத் தம்மிடம் வரவழைத்து, அவர்களில் பன்னிரண்டு பேரைத் தேர்ந்தெடுத்தார், அவர்களை அவர் அப்போஸ்தலர்களாகவும் நியமித்தார்.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இயேசுவைக் கேட்டு பின்பற்றியவர்கள் நிறைய பேர் இருந்தார்கள். அவர்கள் இயேசுவோடு சென்று இயேசுவிடம் கற்றுக்கொண்டார்கள்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ஜெபித்த பிறகு, அவர்களில் பன்னிரண்டு பேரை இயேசு குறிப்பாக நெருங்கிய சீடர்களாகத் தேர்ந்தெடுத்தார்.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இயேசுவோடு வாழவும், நற்செய்தியை அறிவிக்கவும், பேய்களை விரட்டவும் தேர்ந்தெடுக்கப்பட்டனர்.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“வானத்திற்கு மகிமை, பூமிக்கு அமைதி! மகிழ்ச்சியுங்கள், இயேசு பிறந்தார். சொர்க்கத்திலிருந்து தேவதூதர்கள் சொன்னார்கள்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சீடர்கள் பலவிதமான மக்கள்: அவர்களில் சிலர் மீனவர்கள், வரி வசூலிப்பவர், புரட்சியாளர், அவர்களில் சிலர் கோபமானவர்கள்.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தம்முடைய சீடர்களை நன்றாகத் தேர்ந்தெடுக்கும்படி கடவுளிடம் வேண்டினார், அவர் அவர்களை நன்றாகத் தேர்ந்தெடுத்தார், அவர்களை நன்றாகக் கவனித்துக் கொண்டார், அவர்களுக்கு நன்றாகக் கற்பித்தார்.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இதனால்தான் இயேசு தம் சீடர்களைத் தேர்ந்தெடுத்தார்: 1) கடவுளுடைய வார்த்தையை அவர்களுக்குக் கற்பிக்க, 2) அவர்கள் கற்றுக்கொண்டவற்றின்படி அவர்களை நற்செய்தியைப் பிரசங்கிக்க, 3) கடவுளுடைய ராஜ்யத்தின் வல்லமையை அறிவிக்கும்படி செய்தார். இந்தக் காரணங்களுக்காக, இயேசு தம் சீடர்களைத் தேர்ந்தெடுத்தார்.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இயேசுவின் சீடர்கள்.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நமது பணியும் இயேசுவின் பன்னிரண்டு சீடர்களின் பணியும் ஒன்றுதான்.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இன்றிலிருந்து சீடர் வாழ்க்கையை வாழ்வோம்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சீடர்களைப் போல நாமும் வளர பரலோகத்தின் உண்மையைக் கற்பிப்பவர் இயேசுவே.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எத்தனை சீடர்களை அப்போஸ்தலர்களாக (அனுப்பப்பட்டவர்களை) தேர்ந்தெடுத்தார்??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பதினொரு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பன்னிரண்டு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பதினான்கு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பன்னிரண்டு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நாட்களில் ஒரு நாள் இயேசு ஜெபிக்க ஒரு மலையடிவாரத்திற்குச் சென்றார், இரவு முழுவதும் கடவுளிடம் ஜெபம் செய்தார்.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விடியற்காலையில், அவர் தம்முடைய சீஷர்களைத் தம்மிடம் வரவழைத்து, அவர்களில் பன்னிரண்டு பேரைத் தேர்ந்தெடுத்தார், அவர்களை அவர் அப்போஸ்தலர்களாகவும் நியமித்தார்.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மலையில் போதித்த நற்செய்தி.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இப்போது அவர் ஜனக்கூட்டத்தைக் கண்டதும், ஒரு மலையின்மேல் ஏறி உட்கார்ந்தார். அவருடைய சீடர்கள் அவரிடம் வந்தனர்.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அவர்களுக்குக் கற்பிக்கத் தொடங்கினார்: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"ஆவியில் ஏழைகள் பாக்கியவான்கள், ஏனென்றால் பரலோகராஜ்யம் அவர்களுடையது.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கடவுளுடைய ராஜ்யத்தின் மக்களாக எப்படி வாழ வேண்டும் என்பதை மலையில் இருந்த மக்களுக்கு இயேசு கற்றுக்கொடுத்தார்.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"ஆவியில் ஏழைகள் பாக்கியவான்கள், ஏனென்றால் பரலோகராஜ்யம் அவர்களுடையது.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தேவதூதர்கள் கூறியது போல், இயேசு ஒரு கால்நடைத் தொட்டியில் ஆரோக்கியமாக பிறந்தார்.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 பற்களால் உங்கள் பற்களை திருப்பி செலுத்த நீங்கள் கற்றுக்கொண்டீர்கள், ஆனால் வலது கன்னத்தில் அடிப்பவருக்கு இடது கன்னத்தை கொடுக்க நான் உங்களுக்கு சொல்கிறேன். அப்போது நீங்கள் கடவுளின் குழந்தைகளாக இருப்பீர்கள்!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காற்றில் பறவைகளைப் பாருங்கள். பறவைகள் பண்ணை வேலைகளைச் செய்வதில்லை, ஆனால் அவை அனைத்திற்கும் கடவுள் உணவளிக்கிறார். பறவைகளை விட அவர் உங்களைக் கவனித்துக் கொள்ள மாட்டார்!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போதனையைக் கண்டு மக்கள் மிகவும் ஆச்சரியப்பட்டார்கள். ஏனென்றால், சாதாரண பைபிள் போதகர்களைப் போலல்லாமல் இயேசுவுக்கு அதிகாரம் இருந்தது.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நமக்கு சொல்கிறார்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கடவுளுடைய மக்களின் வாழ்க்கை உலகத்திலிருந்து வேறுபட்டது.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நம்பாதவர்களிடமிருந்து நம் வாழ்வில் ஏதேனும் வேறுபாடுகள் உள்ளதா?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நம்மை நாமே பார்த்துக்கொண்டு, தேவனுடைய ராஜ்யத்திற்கு தகுதியான வாழ்க்கையை வாழ்வோம்.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தேவனுடைய ராஜ்யத்தின் மக்களைப் போல வாழ நம்மை மாற்றியவர்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ஆவியில் ஏழைகள் என்ன பெற முடியும்?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பணம்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உணவு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மரியாதை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ராஜ்யம்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கடவுளின் ராஜ்யம்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இப்போது அவர் ஜனக்கூட்டத்தைக் கண்டதும், ஒரு மலையின்மேல் ஏறி உட்கார்ந்தார். அவருடைய சீடர்கள் அவரிடம் வந்தனர்.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அவர்களுக்குக் கற்பிக்கத் தொடங்கினார்: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"ஆவியில் ஏழைகள் பாக்கியவான்கள், ஏனென்றால் பரலோகராஜ்யம் அவர்களுடையது.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61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புயலை அமைதிப்படுத்துகிறார்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எழுந்து, காற்றைக் கண்டித்து, அலைகளை நோக்கி, "அமைதியாக இரு! அமைதியாக இரு!" அப்போது காற்று அடிபட்டு முற்றிலும் அமைதியாக இருந்தது.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கலிலேயா ஏரியைக் கடக்க இயேசுவும் அவருடைய சீடர்களும் படகில் ஏறினார்கள்.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பெத்லகேம் மேய்ப்பர்கள் மக்களைக் காப்பாற்றும் கடவுளின் மகனைப் பார்க்க வந்தனர். "கிறிஸ்தவ சமயத்தை தோற்றுவித்தவர்! கடவுளின் மகன்! இந்த மண்ணுக்கு வந்ததற்கு நன்றி!”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ஏரியைக் கடக்கும் போது திடீரென சீற்றம் வீசிய காற்று வீசியது, பயங்கர அலை வந்தது.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சீடர்கள் இறுதியில் இயேசுவிடம் சொன்னார்கள். 'ஆசிரியரே, நாங்கள் தண்ணீரில் மூழ்கிவிட்டாலும் நீங்கள் கவலைப்பட வேண்டாம்!'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காற்றைக் கடிந்துகொண்டு அலைகளை நோக்கி, “அமைதி! அமைதியாக இரு!” அப்போது காற்று அடிபட்டு முற்றிலும் அமைதியாக இருந்தது.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பயந்து, ஒருவரையொருவர் கேட்டார்கள், “யார் இது? காற்றும் அலைகளும் கூட அவருக்குக் கீழ்ப்படிகின்றன!”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கடவுளால் மட்டுமே கடலுக்கு கட்டளையிட முடியும்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மற்றும் காற்று.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அதனால்தான் இயேசு உலகைப் படைத்து ஆளும் கடவுள்.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பல கடவுள்களில் ஒருவரல்ல, ஆனால் ஒரே மற்றும் சர்வ வல்லமையுள்ள படைப்பாளர் கடவுள் என்று நாங்கள் நம்புகிறோம்.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உண்மையை நினைவு கூர்ந்து நம் நம்பிக்கையை வளர்க்க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இவ்வுலகில் உள்ள அனைத்தையும் உருவாக்கி ஆளும் அனைத்துப் பொருட்களின் உரிமையாளர் இயேசுவே.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கடலுக்கும் காற்றுக்கும் இயேசு என்ன கட்டளையிட்டார்?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அமைதியாக இரு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ஓடி விளையாடு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விழிப்பு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வரை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திறந்திருக்கும்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கண்கள்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அமைதியாக இரு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எழுந்து, காற்றைக் கண்டித்து, அலைகளை நோக்கி, "அமைதியாக இரு! அமைதியாக இரு!" அப்போது காற்று அடிபட்டு முற்றிலும் அமைதியாக இருந்தது.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என் ஆடைகளைத் தொட்டது யார்?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இயேசுவைப் பற்றிக் கேள்விப்பட்டதும், கூட்டத்திலே அவருக்குப் பின்னால் வந்து, அவருடைய மேலங்கியைத் தொட்டாள்.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28.ஏனென்றால், "நான் அவருடைய ஆடைகளைத் தொட்டால், நான் குணமாகிவிடுவேன்" என்று அவள் நினைத்தாள்.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எல்லாவற்றிற்கும் எஜமானராகிய இயேசுவே,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மகன்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இந்த தேசத்திற்கு வந்தபோது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ஒரு தாழ்மையான உருவத்துடன் ஒரு தொழுவத்தில் பிறந்தார்.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இயேசுவை நம்புகிறோம்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குழந்தைகள்.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நாம் இயேசுவைப் போல் தாழ்மையுடன் வாழ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பலர் இயேசுவைப் பற்றி கேள்விப்பட்டு இயேசுவைப் பின்பற்றினார்கள்.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ஒரு பெண் அவருக்குப் பின்னால் வந்து, குணமடைய இயேசுவின் ஆடைகளைத் தொட்டாள்.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பெண் 12 ஆண்டுகளாக இரத்தப்போக்கு என்ற நோயால் அவதிப்பட்டார். அவள் அதைச் சரிசெய்ய பல வழிகளில் முயற்சித்தாள், ஆனால் அது சரி செய்யப்படவில்லை, அவள் தன்னிடம் இருந்த அனைத்தையும் செலவழித்தாள்.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'என் ஆடைகளைத் தொட்டது யார்??' தம்முடைய வல்லமை தம்மிடமிருந்து வெளியேறியதை இயேசு உடனே உணர்ந்தார். அவள் வந்து அவன் காலில் விழுந்து முழு உண்மையையும் சொன்னாள்.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அவளிடம், 'மகளே, உன் நம்பிக்கை உன்னைக் குணமாக்கியது. நிம்மதியாகப் போங்கள்.'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வருடங்களாக இரத்தப்போக்கால் அவதிப்பட்ட பெண் இயேசுவிடம் சென்றார்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நம்பிக்கையுடன்.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அந்தப் பெண்ணைக் குணப்படுத்தி, மக்கள் முன்னிலையில் அவளது நம்பிக்கையைப் பாராட்டினார்.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இன்னும் நம் நம்பிக்கையைப் பார்க்கிறார்.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கடினமான விஷயங்களை சந்திக்கும் போது,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விசுவாசத்துடன் கடவுளிடம் வருவோம்.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நம்முடைய வலிகளையும் கஷ்டங்களையும் அறிந்து அவற்றைத் தீர்க்கிறார்.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வருடங்களாக நோய்வாய்ப்பட்டிருந்த பெண் இயேசுவைத் தொட்டது என்ன?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முடி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அடி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ஆடைகள்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ஆடைகள்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இயேசுவைப் பற்றிக் கேள்விப்பட்டதும், கூட்டத்திலே அவருக்குப் பின்னால் வந்து, அவருடைய மேலங்கியைத் தொட்டாள்.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ஏனெனில், "அவருடைய ஆடைகளைத் தொட்டால்தான் குணமாகும்" என்று நினைத்தாள்.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63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தலிதா கோம்!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குழந்தையுடன் இருப்பீர்கள், ஒரு மகனைப் பெற்றெடுப்பீர்கள், அவருக்கு இயேசு என்று பெயரிடுவீர்கள்.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மனத்தாழ்மையிலும் தாழ்மையிலும் பூமிக்கு வந்தார், ஆனால் அவர் நமது உண்மையான அரசர்.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அவன் கையைப் பிடித்து அவளிடம், "தலிதா கூம்!" (அதாவது, "சிறுமியே, நான் உன்னிடம் சொல்கிறேன், எழுந்திரு!"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ஜெப ஆலயத் தலைவரான யாயீருஸ் என்பவர் இயேசுவிடம் வந்து சொன்னார்; “என் மகள் இறந்து போகிறாள். எனக்கு உதவுங்கள்.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இயேசுவுடன் வீட்டிற்கு வரும் வழியில், ஒரு மனிதன் ஓடி வந்து தன் மகள் ஏற்கனவே இறந்துவிட்டதாகக் கூறினார்.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வீட்டிற்கு வந்ததும், ஜைரஸின் மகள் ஏற்கனவே இறந்துவிட்டாள், மக்கள் கதறினர்.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உள்ளே சென்று அவர்களிடம், "குழந்தை இறக்கவில்லை, உறங்குகிறது" என்றார்.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"அவள் கையைப் பிடித்துக் கொண்டு, "தலிதா கூம்!" (அதாவது, "சிறுமியே, நான் உன்னிடம் சொல்கிறேன், எழுந்திரு!" ). உடனே அந்த பெண் எழுந்து அங்குமிங்கும் நடந்தாள்.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மரணத்தை ஆள்பவர் இயேசு.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மரணம் மக்களுக்கு மிகவும் பயமாக இருக்கிறது, ஆனால் இயேசு அதை வென்றார்.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விரைவில் அல்லது பின்னர் நாம் இறந்துவிடுவோம்.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மரணத்தைக் கண்டு பயப்பட வேண்டியதில்லை.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ஏனென்றால், மரணத்தை ஆள்பவர் இயேசுவே.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 மரணத்தை வென்ற இயேசுவை நம்புகிறோம்.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ஒரே நேரத்தில் உயிரைக் கொடுப்பவர் மற்றும் வாழ்க்கையை ஆளுபவர்.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"தலிதா கோம்!" அர்த்தம்?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சிறுமி, காலை உணவு சாப்பிடு!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சிறுமி, படுக்கைக்குச் செல்!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சிறுமி, எழுந்திரு!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சிறுமி, ஒரு பாடலைப் பாடுங்கள்!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சிறுமி, எழுந்திரு!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அவன் கையைப் பிடித்து அவளிடம், "தலிதா கூம்!" (அதாவது, "சிறுமியே, நான் உன்னிடம் சொல்கிறேன், எழுந்திரு!"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வினாடி வினா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எங்கே பிறந்தார்?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உள்ளது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அரண்மனை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தொட்டியில்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சொகுசு ஹோட்டல்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ஒரு தொட்டியில்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64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பெதஸ்தாவில் ஒரு நோயாளி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இயேசு அவனை நோக்கி, "எழுந்திரு, உன் படுக்கையை எடுத்துக்கொண்டு நட" என்றார்.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உடனே மனிதன் குணமடைந்தான்; அவன் பாயை எடுத்துக்கொண்டு நடந்தான். இது நடந்த நாள் ஒரு ஓய்வுநாள்,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 5: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எருசலேமில் பெதஸ்தா என்ற ஒரு குளம் இருந்தது. நோய்வாய்ப்பட்ட ஏராளமானோர் அங்கு திரண்டிருந்ததால், தண்ணீர் வெளியேறும் வரை காத்திருந்தனர்.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கர்த்தருடைய தூதன் ஒரு குறிப்பிட்ட காலக்கட்டத்தில் குளத்தில் இறங்கி தண்ணீரைக் கிளறினான்; முதலில் தண்ணீரைக் கிளறிவிட்டு உள்ளே நுழைந்தவன் எந்த நோயிலிருந்தும் குணமடைந்தான்.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நடக்க முடியாத ஒரு மனிதன் இருந்தான். இயேசு அவரைப் பார்த்து முப்பத்தெட்டு வருடங்களாக அங்கிருந்த மனிதனிடம் கேட்டார். "நீங்கள் நலம் பெற விரும்புகிறீர்களா?"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“ஐயா, தண்ணீர் கலக்கும் போது எனக்கு உதவி செய்ய யாரும் இல்லை. தயவுகூர்ந்து எனக்கு உதவி செய்யவும்!" அப்போது இயேசு அவரிடம், “எழுந்திரு! உன் பாயை எடுத்துக்கொண்டு நட”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சொன்னபடியே தன் படுக்கையை எடுத்துக்கொண்டு நடந்தார். 38 வருடங்களாக நோயுற்றிருந்த அந்த நோயாளி உடனே குணமடைந்தார்.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பெதஸ்தா குளத்தில் நோய்வாய்ப்பட்டவர்களுக்கு மிகவும் அவசியமான விஷயம்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குணப்படுத்த வேண்டும்.</a:t>
            </a:r>
            <a:r xmlns:a="http://schemas.openxmlformats.org/drawingml/2006/main">
              <a:rPr lang="t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 என்ன தேவை என்பதை இயேசு அறிவார்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செய்வதை விட சிறந்தது.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நமக்குக் கொடுப்பவர்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 என்ன தேவை.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எல்லா நோய்களையும் குணமாக்குபவர், எல்லாவற்றையும் ஆளும் வல்லமை படைத்தவர்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நோயுற்றவர் இயேசுவிடம் என்ன கேட்டார்?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 நோயை குணப்படுத்துங்கள், தயவுசெய்து!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என்னைக் காப்பாற்றுங்கள், தயவுசெய்து!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எனக்கு கொஞ்சம் உணவு கொடுங்கள், தயவுசெய்து!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தண்ணீர் கலக்கும் போது குளத்தில் இறங்க எனக்கு உதவுங்கள், தயவுசெய்து!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தண்ணீர் கலக்கும் போது குளத்தில் இறங்க எனக்கு உதவுங்கள், தயவுசெய்து!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இன்று தாவீதின் ஊரில் உங்களுக்கு இரட்சகர் பிறந்திருக்கிறார்; அவர் கர்த்தராகிய கிறிஸ்து.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பிடிக்கும்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இயேசு அவனை நோக்கி, "எழுந்திரு, உன் படுக்கையை எடுத்துக்கொண்டு நட" என்றார்.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உடனே மனிதன் குணமானான்; அவன் பாயை எடுத்துக்கொண்டு நடந்தான். இது நடந்த நாள் ஒரு ஓய்வுநாள்,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 5: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5,000 பேருக்கு உணவளித்த இயேசு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இயேசு அப்பங்களை எடுத்து, நன்றி செலுத்தி, அமர்ந்திருந்தவர்களுக்கு அவர்கள் விரும்பியபடி விநியோகித்தார். மீனிலும் அவ்வாறே செய்தார்.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போதனைகளைக் கேட்க ஐயாயிரத்துக்கும் மேற்பட்ட மக்கள் ஒன்று கூடினர்.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அது மதிய உணவு நேரம். எல்லோரும் பசியுடன் இருந்தார்கள், ஆனால் அவர்களுக்கு உண்ண உணவு இல்லை, அவர்களிடம் இருந்தது இரண்டு மீன் மற்றும் ஐந்து ரொட்டிகள் மட்டுமே.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அப்பத்தையும் மீனையும் எடுத்து, நன்றி செலுத்தி, அமர்ந்திருந்தவர்களுக்கு அவர்கள் விரும்பியபடி விநியோகித்தார்.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ஆச்சரியமான ஒன்று நடந்தது! 5,000 பேர் நிரம்பினால் போதும்!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அவற்றைச் சேகரித்து, சாப்பிட்டவர்கள் மீதியான ஐந்து வாற்கோதுமை ரொட்டித் துண்டுகளால் பன்னிரண்டு கூடைகளை நிரப்பினார்கள்.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எங்களைப் பொறுத்தவரை 5,000 பேருக்கு மேல் நிரம்ப வழி இல்லை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ஐந்து ரொட்டிகள் மற்றும் இரண்டு மீன்களுடன்.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தேவனுடைய குமாரனாகிய இயேசு அவர்களுடன் அற்புதங்களைச் செய்தார்.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நம்மிடம் அதிகம் இருக்கிறதா இல்லையா என்பதை விட நாம் எப்போதும் இயேசுவோடு இருப்பது முக்கியம்.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நமக்கு அபரிமிதமாக உணவு தரக்கூடியவர்.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47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இயேசுவுக்கு இனிய பிறந்தநாள் வாழ்த்துக்கள்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5,000 பேருக்கு உணவளித்த பிறகு எவ்வளவு உணவு மிச்சம்?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 கூடைகள்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பதினொரு கூடைகள்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பன்னிரண்டு கூடைகள்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பதின்மூன்று கூடைகள்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பன்னிரண்டு கூடைகள்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இயேசு அப்பங்களை எடுத்து, நன்றி செலுத்தி, அமர்ந்திருந்தவர்களுக்கு அவர்கள் விரும்பியபடி விநியோகித்தார். மீனிலும் அவ்வாறே செய்தார்.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தண்ணீரின் மேல் நடக்கிறார்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அவர்கள் மூன்று அல்லது மூன்றரை மைல்கள் படகில் சென்றபோது, இயேசு தண்ணீரில் நடந்து, படகை நெருங்கி வருவதைக் கண்டார்கள்; மேலும் அவர்கள் அச்சமடைந்தனர்.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ஆனால் அவர் அவர்களிடம், "நான் தான், பயப்படாதே" என்றார்.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மலையில் தனியாக ஜெபம் செய்து கொண்டிருந்தபோது, அவருடைய சீடர்கள் படகில் ஏறி ஏரியின் குறுக்கே சென்று கொண்டிருந்தனர்.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கடைசியில், அது இருட்டாக இருந்தது, காற்றும் தண்ணீரும் பலமாக, கரடுமுரடானது.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“அங்கே பார்! யாரோ தண்ணீரின் மேல் நடக்கிறார்கள்!“ அவர்கள் பயந்தார்கள். அவர்களில் ஒருவர், “யாரோ தண்ணீரின் மேல் நடக்கிறார்!” என்று அழுதார்.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"நான் தான்: பயப்படாதே!" இயேசுதான் தண்ணீரில் நடந்து வருகிறார்.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இதைக் கண்டு அவர்கள் ஆச்சரியமடைந்தனர். படகில் ஏறி இயேசுவை வரவேற்றனர். அவர்கள் நினைத்தார்கள், “இயேசு கடவுளின் மகனாக இருக்க வேண்டும்!”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தண்ணீரில் நடப்பது ஒன்றுதான்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யாராலும் செய்ய முடியாது.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தண்ணீரின் மேல் நடந்தார்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அவரது சீடர்களைக் கண்டுபிடிக்க.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இயேசு ஒரு சிறப்பு மனிதர்.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மகன்.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உண்மையில் நம்ப வேண்டும்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கடவுளின் மகன் என்று.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சொல்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வீட்டிற்கு வந்த அவர்கள், குழந்தை தனது தாய் மரியாவுடன் இருப்பதைக் கண்டு, அவரை வணங்கி வணங்கினர். பின்னர் அவர்கள் தங்களுடைய பொக்கிஷங்களைத் திறந்து, அவருக்குப் பொன், தூபவர்க்கம், வெள்ளைப்போர் ஆகியவற்றைப் பரிசாகக் கொடுத்தார்கள்.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 எத்தகைய தடைகள் வந்தாலும் நமக்கு உதவி செய்து இரட்சிக்க வருபவர்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ஏரியின் நடுவில் இயேசு சீடர்களிடம் எப்படி வந்தார்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தண்ணீரில் பறக்கிறது..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வேகமான படகில் ஏறுதல்…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நீச்சல்..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தண்ணீரில் நடப்பது..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தண்ணீரில் நடப்பது..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அவர்கள் மூன்று அல்லது மூன்றரை மைல்கள் படகில் சென்றபோது, இயேசு தண்ணீரில் நடந்து, படகை நெருங்கி வருவதைக் கண்டார்கள்; மேலும் அவர்கள் அச்சமடைந்தனர்.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ஆனால் அவர் அவர்களிடம், "நான் தான், பயப்படாதே" என்றார்.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கிறிஸ்துவின் பேதுருவின் ஒப்புதல் வாக்குமூலம்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அதற்கு சீமோன் பேதுரு, "நீர் ஜீவனுள்ள தேவனுடைய குமாரனாகிய கிறிஸ்து" என்றார்.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நாள், இயேசு தம் சீடர்களிடம், "மனுஷகுமாரன் யாரென்று மக்கள் சொல்கிறார்கள்?" என்று கேட்டார்.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அதற்கு அவர்கள், “சிலர் திருமுழுக்கு யோவான் என்கிறார்கள்; மற்றவர்கள் எலியா என்கிறார்கள்; மற்றும் தீர்க்கதரிசிகளில் ஒருவர்."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"ஆனால் உனக்கு என்ன?" அவர் கேட்டார். "நான் யார் என்கிறீர்கள்?"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அதற்கு சீமோன் பேதுரு, "நீர் ஜீவனுள்ள தேவனுடைய குமாரனாகிய கிறிஸ்து"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மிகுந்த மகிழ்ச்சியுடன் கூறினார். "உங்கள் ஒப்புதல் வாக்குமூலத்தைப் பற்றி நீங்கள் சொல்வது சரிதான்! இந்தப் பாறையில் நான் என் தேவாலயத்தைக் கட்டுவேன்!"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பிறந்தபோது, கிழக்கில் மருத்துவர்களுக்கு ஒரு நட்சத்திரம் தோன்றியது.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பேதுருவுக்கு இயேசு யார் என்று சரியாகத் தெரியும், மேலும் அவர் இயேசுவைப் பற்றி சரியாக ஒப்புக்கொண்டார்.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இதைக் கேட்டபின், இயேசு பேதுருவின் சரியான வாக்குமூலத்திற்காக அவரைப் பாராட்டினார்.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யாரென்று நினைக்கிறோம்?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பைபிள் சொல்வது போல் நாம் இயேசுவை சரியாக அறிந்து கொள்ள வேண்டும், மேலும் பைபிள் சொல்வது போல் இயேசுவைப் பற்றி நாம் ஒப்புக்கொள்ள வேண்டும்.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விசுவாசத்தின் சரியான வாக்குமூலத்தில் தம்முடைய தேவாலயத்தைக் கட்டியவர்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யார் என்று பேதுரு கூறினார்?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கிறிஸ்து, தேவனுடைய குமாரன்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சக்தி வாய்ந்த எலியா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 பாப்டிஸ்ட்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எரேமியா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கிறிஸ்து, தேவனுடைய குமாரன்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அதற்கு சீமோன் பேதுரு, "நீர் ஜீவனுள்ள தேவனுடைய குமாரனாகிய கிறிஸ்து" என்றார்.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68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முட்டாள் பணக்காரனின் கதை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"ஆனால் கடவுள் அவனிடம், 'முட்டாளே! இந்த இரவே உன் உயிர் உன்னிடம் கேட்கப்படும். பிறகு நீ உனக்காக ஆயத்தம் செய்ததை யார் பெறுவார்கள்?'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"ஒரு மனிதனின் வாழ்க்கைக்கும் அவனிடம் உள்ளவற்றுக்கும் எந்த சம்பந்தமும் இல்லை" என்று இயேசு கூறினார்.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நமக்கு ஒரு கதை சொன்னார்.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இது ஒரு முட்டாள் பணக்காரனைப் பற்றியது.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பணக்காரர் தனது செல்வம் மற்றும் தானியங்களுக்காக ஒரு பெரிய கிடங்கைக் கட்டுவதில் மகிழ்ச்சி அடைந்தார். "நான் கிடங்கில் நிறைய உணவை சேகரித்தேன், என் ஆன்மா, இப்போது நீயே மகிழ்ச்சியாக இரு!"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பின்னர் கடவுள் செல்வந்தரிடம் கூறினார்.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"நீ ஒரு முட்டாள்! இன்று உன் உயிரை நான் பறித்தால், உன் செல்வம் எல்லாம் யாருடைய சொத்தாகப் போகும்?"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“அரசன் பிறக்கும்போது இந்த நட்சத்திரம் தெரியும்! நட்சத்திரத்தைப் பின்பற்றுவோம்!” மருத்துவர்கள் நட்சத்திரத்தைப் பின்தொடரத் தொடங்கினர்.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பேசி முடித்துவிட்டு,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"செல்வத்தை உங்களுக்காகச் சேமித்து வைக்காதீர்கள், ஆனால் கடவுளுக்காக, தேவைப்படுபவர்களுக்கு உங்களால் முடிந்த உதவியைச் செய்யுங்கள்.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 பணம் எதற்காகப் பயன்படுத்தப்படுகிறது?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அது உங்களை மட்டும் திருப்திப்படுத்த மட்டுமே பயன்படுகிறதா?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பணத்தை பயன்படுத்த வேண்டும்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மகிமைக்காக.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தேவனுடைய ராஜ்யத்தின் மக்கள். எனவே, நம் சொந்தப் பணத்தில் கஷ்டப்படும் மக்களுக்கு உதவ வேண்டியது அவசியம்.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எல்லா உயிர்களுக்கும், அனைத்து செல்வங்களுக்கும் சொந்தக்காரர்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முட்டாள் பணக்காரன் தன் ஆத்துமாவுக்கு என்ன செய்தான்?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ஏழைகளுக்கு உதவினார்.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கடவுளை வணங்கினார்.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சுவிசேஷத்தைப் பிரசங்கித்தார்.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ஏராளமான செல்வங்களைச் சேமித்து வைத்தார்.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 ஏராளமான செல்வங்களைச் சேமித்து வைத்தார்.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"ஆனால் கடவுள் அவனிடம், 'முட்டாளே! இந்த இரவே உன் உயிர் உன்னிடம் கேட்கப்படும். பிறகு நீ உனக்காக ஆயத்தம் செய்ததை யார் பெறுவார்கள்?'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69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தொலைந்து போன ஆடுகளைத் தேடுகிறது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அவ்வாறே, மனந்திரும்பத் தேவையில்லாத தொண்ணூற்றொன்பது நீதிமான்களைக் காட்டிலும் மனந்திரும்புகிற ஒரு பாவியைக் குறித்து பரலோகத்தில் அதிக மகிழ்ச்சி இருக்கும் என்று நான் உங்களுக்குச் சொல்கிறேன்.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ஒரு செம்மறி ஆடு தன் நண்பர்களின் ஆடுகளை பிரித்து தனியாக விடப்பட்டது.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மேய்ப்பன் ஆடுகளை எண்ணி பார்த்தான், நூற்றில் ஒன்று காணாமல் போனது!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மேய்ப்பன் 99 ஆடுகளை விட்டுவிட்டு, காணாமல் போன ஒன்றைத் தேடிச் சென்றான்.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பெத்லகேமின் தொழுவத்தின் மீது நட்சத்திரம் நின்றது. இயேசு பெத்லகேமில் பிறந்தார் என்று பைபிள் முன்னறிவித்தது.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கடைசியில் மேய்ப்பன் காணாமல் போன ஆடுகளைக் கண்டுபிடித்தான்.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மேய்ப்பன் மகிழ்ச்சியில் ஆடுகளுடன் வீட்டிற்கு வந்து பெரிய விருந்து வைத்தான்.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பேசி முடித்துவிட்டு,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"காணாமல் போன ஆட்டைக் கண்டு மேய்ப்பன் மகிழ்ச்சி அடைவது போல,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பாவியின் மனந்திரும்புதலால் கடவுள் மகிழ்ச்சியடைகிறார்."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காணாமல் போன ஆட்டைக் கண்டுபிடிக்க மேய்ப்பன் எண்ணற்ற தியாகங்களைச் செய்ய வேண்டியிருந்தது.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நம்மைக் காப்பாற்ற இயேசு தம் உயிரைத் தியாகம் செய்தார்.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காணாமல் போன ஆடுகளைப் போல நம்மைக் காப்பாற்றியதற்காக இயேசுவுக்கு நன்றி சொல்ல வேண்டும்.</a:t>
            </a:r>
            <a:r xmlns:a="http://schemas.openxmlformats.org/drawingml/2006/main">
              <a:rPr lang="t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lang="t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பாவத்திலிருந்து மனந்திரும்புவதில் மகிழ்ச்சியடைபவர் இயேசுவே.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காணாமல் போன ஆட்டைத் தேடி மேய்ப்பன் என்ன செய்யவில்லை?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காணாமல் போன ஒன்றைத் தேடுவதற்காக 99 ஆடுகளை விட்டுச் சென்றார்.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தொலைந்து போனதைக் கண்டு மகிழ்ச்சி அடைந்தார்.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ஒரு புதிய ஆடு வாங்கினார்.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ஒரு விருந்துக்கு மக்களை அழைத்தார்.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 ஒரு புதிய ஆடு வாங்கினார்.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அவ்வாறே, மனந்திரும்பத் தேவையில்லாத தொண்ணூற்றொன்பது நீதிமான்களைக் காட்டிலும் மனந்திரும்புகிற ஒரு பாவியைக் குறித்து பரலோகத்தில் அதிக மகிழ்ச்சி இருக்கும் என்று நான் உங்களுக்குச் சொல்கிறேன்.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நல்ல சமாரியன் கதை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"கொள்ளையர்களின் கைகளில் சிக்கியவருக்கு இந்த மூவரில் யார் பக்கத்து வீட்டுக்காரர் என்று நினைக்கிறீர்கள்?"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சட்ட வல்லுநர், "அவர் மீது கருணை கொண்டவர்" என்று பதிலளித்தார். இயேசு அவரிடம், "போய் அவ்வாறே செய்" என்றார்.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மனிதன் தனியாக நடந்து கொண்டிருந்த போது, அவன் கொள்ளையர்களை சந்தித்தான். அவனுடைய ஆடைகளைக் களைந்து, அவனை அடித்துவிட்டு, அவனைப் பாதி இறந்து போனார்கள்.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வழியில் ஒரு பாதிரியார் அவரைக் கண்டார், அவர் மறுபுறம் சென்றார். ஒரு லேவியனும் அவ்வாறே செய்தான்.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பெத்லகேமின் தொழுவத்தின் உள்ளே மரியாள், ஜோசப் மற்றும் ராஜாவாக பூமிக்கு வந்த குழந்தை இயேசு ஆகியோர் இருந்தனர்.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மூன்றாவதாக, ஒரு சமாரியன் அவரைப் பார்க்க நேர்ந்தது. சமாரியர்கள் யூதர்கள் விரும்பாத மக்கள்.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சமாரியன் அவர் மீது இரக்கம் கொண்டு, அவரை நன்றாக கவனித்துக் கொண்டார்.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சொன்னார்: "கடவுளின் மக்கள், எந்த நேரத்திலும், தேவைப்படுபவர்களுக்கு உதவும் ஒரு நல்ல அண்டை வீட்டாராக இருக்க வேண்டும்."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பூசாரியும் லேவியர்களும் மேலோட்டமாக, கடவுளுக்கு நெருக்கமானவர்களாகத் தோன்றினர், ஆனால் அவர்கள் வேறு யாரையும் நேசிக்கவில்லை.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சமாரியன், மேலோட்டமாகப் பார்த்தால், கடவுளுக்கு நெருக்கமானவராகத் தோன்றவில்லை, ஆனால் மற்றவர்களை நேசிக்கத் தயாராக இருக்கும் ஒரு நல்ல அண்டை வீட்டாராக இருந்தார்.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கடவுளுடன் நெருக்கமாக இருந்தால், தேவையில் இருக்கும் அண்டை வீட்டாருக்கு உதவுபவர்களாகவும் இருக்க வேண்டும்.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கொள்ளையடிக்கப்பட்டவர்களைப் போல பாவங்களுக்காக சாக வேண்டிய கட்டாயத்தில் உள்ளோம்.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இந்த பயங்கரமான சூழ்நிலையிலிருந்து நம்மைக் காப்பாற்றியவர்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திருடப்பட்ட ஒரு மனிதனைக் கண்ட ஆசாரியனும் லேவியனும் என்ன செய்தார்கள்?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அவருக்காக ஜெபித்தார்கள்.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அவரது காயங்களுக்கு சிகிச்சை அளித்தார்.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அவரை மருத்துவமனைக்கு அழைத்துச் சென்றனர்.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அவரை மறுபுறம் கடந்து சென்றனர்.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அவர்கள் அவரை மறுபுறம் கடந்து சென்றனர்.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"கொள்ளையர்களின் கைகளில் சிக்கியவருக்கு இந்த மூவரில் யார் பக்கத்து வீட்டுக்காரர் என்று நினைக்கிறீர்கள்?"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சட்ட வல்லுநர், "அவர் மீது கருணை கொண்டவர்" என்று பதிலளித்தார். இயேசு அவரிடம், "போய் அவ்வாறே செய்" என்றார்.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71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மேரி மற்றும் மார்த்தா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ஆனால் ஒன்று மட்டுமே தேவை. மேரி சிறந்ததைத் தேர்ந்தெடுத்தாள், அது அவளிடமிருந்து பறிக்கப்படாது."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மேரி மற்றும் மார்த்தா வீட்டிற்கு இயேசு அழைக்கப்பட்டார்.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கிழக்கிலிருந்து வந்த மருத்துவர்கள் தாங்கள் தயாரித்த தங்கம், தூபவர்க்கம், வெள்ளைப்போர் ஆகியவற்றை இயேசுவுக்குப் பரிசாகக் கொடுத்தனர். "இந்த தேசத்திற்கு வந்ததற்கு நன்றி இயேசு!"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மார்த்தா மும்முரமாக வேலை செய்து கொண்டிருந்தபோது, மரியாள் இயேசுவை ஆவலுடன் கேட்டாள்.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"நான் மிகவும் பிஸியாக இருக்கும்போது மேரி என்னை தனியாக வேலை செய்ய அனுமதிப்பதை என்னால் நம்ப முடியவில்லை," என்று மார்த்தா நினைத்தாள்.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மார்த்தா இயேசுவிடம் முறையிட்டாள். "இயேசு, தயவு செய்து மேரியை விடுங்கள். எனக்கு தனியாக செய்ய வேண்டிய வேலை அதிகம்."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இயேசு, "அதிகம் செய்யாதே. மரியா கேட்க விரும்புகிறாள், அதனால் அவள் கேட்டுக் கொண்டே இருப்பாள்."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தங்களுக்கு நிறைய காரியங்கள் இருந்தபோது, இயேசு சொல்வதை மரியாள் கேட்பது சரியல்ல என்று மார்த்தா நினைத்தாள்.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சொல்வதைக் கேட்பது எல்லாவற்றையும் விட விலையேறப்பெற்றது என்று இயேசு அவர்களுக்குக் கற்பித்தார்.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பைபிளைக் கேட்டு கற்றுக்கொள்வதற்கான நேரம் நமக்கு மிகவும் மதிப்புமிக்க நேரம்.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பைபிளைக் கேட்பதற்கும் அதிலிருந்து கற்றுக்கொள்வதற்கும் நாம் நேரத்தை இழக்கக் கூடாது.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கடவுளுடைய வார்த்தையைக் கேட்பவர்களை நேசிப்பவர்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மார்த்தா நிறைய வேலை செய்து கொண்டிருந்தபோது மேரி என்ன செய்தாள்?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பிரார்த்தனை செய்தாள்.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இயேசுவின் வார்த்தையைக் கேட்டாள்.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தூங்கிக் கொண்டிருந்தாள்.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மார்த்தாவுக்கு கடுமையாக உதவினாள்.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அவள் இயேசுவின் வார்த்தையைக் கேட்டாள்.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ஆனால் ஒன்று மட்டுமே தேவை. மேரி சிறந்ததைத் தேர்ந்தெடுத்தாள், அது அவளிடமிருந்து பறிக்கப்படாது."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இஸ்ரவேலிலுள்ள கலிலேயாவில் மரியாள் என்ற கன்னிப்பெண் வாழ்ந்து வந்தாள். ஜோசப் என்ற இளைஞனுடன் அவளுக்கு நிச்சயதார்த்தம் நடந்தது.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இஸ்ரவேலிலிருந்து வெகு தொலைவில் உள்ள ராஜாவாகிய இயேசுவை வணங்க மருத்துவர்கள் வந்தனர்.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மக்களின் உண்மையான அரசர்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உலகம் முழுவதும்.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என் ராஜாவும் கூட.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எப்பொழுதும் ராஜாவாக இருக்கும் இயேசுவை வணங்கி பின்பற்றி வாழ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நம் வணக்கத்திற்கு தகுதியானவர்.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பிறந்தநாள் பரிசாக இயேசு எதைப் பெறவில்லை?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தங்கம்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தூபம்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மிர்ர்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கணினி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கணினி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சொல்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வீட்டிற்கு வந்த அவர்கள், குழந்தை தனது தாய் மரியாவுடன் இருப்பதைக் கண்டு, அவரை வணங்கி வணங்கினர். பின்னர் அவர்கள் தங்களுடைய பொக்கிஷங்களைத் திறந்து, அவருக்குப் பொன், தூபவர்க்கம், வெள்ளைப்போர் ஆகியவற்றைப் பரிசாகக் கொடுத்தார்கள்.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தேவனுடைய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குழந்தை இயேசு எகிப்துக்கு தப்பிச் சென்றார்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சென்றதும், ஆண்டவரின் தூதர் யோசேப்புக்கு கனவில் தோன்றினார். "எழுந்திரு," அவன், "குழந்தையையும் அவனுடைய தாயையும் அழைத்துக்கொண்டு எகிப்துக்குத் தப்பிச் செல்லுங்கள். நான் சொல்லும்வரை அங்கேயே இருங்கள், ஏனென்றால் ஏரோது குழந்தையைக் கொல்லத் தேடப் போகிறான்."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இஸ்ரவேலின் ராஜாவான ஏரோது, இயேசு பிறந்த செய்தியை மந்திரவாதிகள் மூலம் கேள்விப்பட்டு, இயேசுவைக் கொல்ல சதி செய்தார்.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ஏரோதின் சதி அனைத்தையும் அறிந்த கடவுள், மந்திரவாதிகள் ஏரோதை விட்டு வெளியேற வேண்டும் என்று கனவில் கூறினார்.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மேலும், மேரியின் கணவர் ஜோசப், ஒரு தேவதூதன் கனவில் சொல்வதைக் கேட்டான்: “எகிப்துக்குத் தப்பிச் செல்லுங்கள். ஏரோது இயேசுவைக் கொல்லப் போகிறான்.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அதைக் கேட்ட யோசேப்பு, மரியாவையும் குழந்தை இயேசுவையும் அழைத்துக்கொண்டு ஏரோதை விட்டு எகிப்துக்கு ஓடிப்போனான்.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ஒரு தேவதை மேரிக்கு தோன்றினார். “அதிக அன்புடையவரே, வாழ்த்துக்கள்! கர்த்தர் உன்னுடனே இருக்கிறார்."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இதற்கிடையில், தான் மந்திரவாதிகளால் ஏமாற்றப்பட்டதை அறிந்த ஏரோது, பெத்லகேமின் அனைத்து குழந்தைகளையும் கொல்ல ஒரு பயங்கரமான கட்டளையை கொடுத்தார். ஏரோது இறக்கும் வரை இயேசு எகிப்தில் இருக்க வேண்டியிருந்தது.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மேய்ப்பர்களும் மந்திரவாதிகளும் இயேசு யார் என்பதை அடையாளம் கண்டுகொண்டனர்.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ஏரோது ராஜா, இயேசுவை அடையாளம் காணவில்லை. மேலும், அவருடைய பேராசையின் காரணமாக, இயேசுவைக் கொல்ல அவர் கொடூரமான பாவங்களைச் செய்தார்.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இயேசுவைப் பற்றி கேட்க மறுக்கும் மக்கள் உலகில் பலர் உள்ளனர்.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இது மிகவும் கடுமையான பாவம்.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மனித சக்தியால் தடுக்கத் துணியாதவர் இயேசு.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ஏரோதியிடமிருந்து இயேசு எங்கே தப்பித்தார்?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எகிப்து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அமெரிக்கா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கொரியா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இஸ்ரேல்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எகிப்து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சென்றதும், ஆண்டவரின் தூதர் யோசேப்புக்கு கனவில் தோன்றினார். "எழுந்திரு," அவன், "குழந்தையையும் அவனுடைய தாயையும் அழைத்துக்கொண்டு எகிப்துக்குத் தப்பிச் செல்லுங்கள். நான் சொல்லும்வரை அங்கேயே இருங்கள், ஏனென்றால் ஏரோது குழந்தையைக் கொல்லத் தேடப் போகிறான்."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49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கோவிலில் சிறுவன் இயேசு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"ஏன் என்னைத் தேடினாய்?" அவர் கேட்டார். "நான் என் தந்தையின் வீட்டில் இருக்க வேண்டும் என்பது உங்களுக்குத் தெரியாதா?"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இயேசுவுக்கு 12 வயதாக இருந்தபோது பஸ்கா பண்டிகையின்போது, அவரும் அவருடைய பெற்றோரும் எருசலேம் கோவிலுக்கு வந்தனர்.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ஜெருசலேம் கோவிலில் இருந்து வீட்டிற்கு வரும் வழியில், ஜோசப் மற்றும் மேரி இயேசுவைக் காணவில்லை.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யோசேப்பும் மரியாளும் இயேசுவைக் காண எருசலேம் கோவிலுக்குத் திரும்பிச் சென்றனர்.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"மரியா, நீ ஒரு மகனைப் பெற்றெடுப்பாய், அவனுக்கு இயேசு என்று பெயரிட வேண்டும்." இந்தச் செய்திக்கு அவள் பயந்தாள்.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"நான் என் தந்தையின் வீட்டில் இருப்பது உங்களுக்குத் தெரியாதா?" இயேசு கோவிலில் பைபிள் போதகர்களுடன் கலந்துரையாடிக் கொண்டிருந்தார், அவர்கள் அனைவரும் இயேசுவின் ஞானத்தைக் கண்டு ஆச்சரியப்பட்டார்கள்.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அப்போதிருந்து, சிறுவன் இயேசு தனது ஞானமும் உயரமும் வளர கடவுள் மற்றும் மக்கள் மீது அதிக அன்பை வளர்த்துக் கொண்டார்.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சிறுவனாகிய இயேசு சிறு வயதிலிருந்தே தான் கடவுளின் மகன் என்பதை அறிந்திருந்தார். மேலும் ஒரு இரட்சகராக வாழ்க்கைக்காக உண்மையாகத் தயாராக இருந்தார்.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நாங்கள் இளமையாக இருந்தாலும்,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கடவுளின் குழந்தைகள் என்பதை தெளிவாக நினைவில் கொள்ள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 நாம் கடவுளின் குழந்தைகளாக வாழ்கிறோம் என்பதை கடவுளுக்கும் மக்களுக்கும் காட்ட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கடவுளுடைய குமாரன், ஆனால் மாம்சப் பெற்றோருக்கு மனத்தாழ்மை மற்றும் கீழ்ப்படிதல் ஆகியவற்றில் அவர் முன்மாதிரியாக இருந்தார்.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காணாமல் போன இயேசு எங்கே?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இல்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கழிப்பறை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அரண்மனையில் 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இல்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கோவில்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வீட்டில்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கோவிலில்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"ஏன் என்னைத் தேடினாய்?" அவர் கேட்டார். "நான் என் தந்தையின் வீட்டில் இருக்க வேண்டும் என்பது உங்களுக்குத் தெரியாதா?"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இயேசுவின் ஞானஸ்நானம்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"கர்த்தருக்காக வழியை ஆயத்தப்படுத்துங்கள், அவருக்கு நேரான பாதைகளைச் செய்யுங்கள்" என்று பாலைவனத்தில் ஒருவரின் குரல்.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4.அப்படியே யோவான் வந்து, பாலைவனப் பகுதியில் ஞானஸ்நானம் கொடுத்து, பாவ மன்னிப்புக்காக மனந்திரும்புதலின் ஞானஸ்நானத்தைப் பிரசங்கித்தார்.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இயேசுவுக்கு முப்பது வயதாக இருந்தபோது, ஒட்டக உடை அணிந்து, வெட்டுக்கிளிகளையும் காட்டுத் தேனையும் சாப்பிட்டுக்கொண்டு ஒரு விசித்திரமான மனிதர் பாலைவனத்தில் தோன்றினார்.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பெயர் ஜான் பாப்டிஸ்ட். இரட்சகர் வருவார் என்பதால் மனந்திரும்பவும் ஞானஸ்நானம் பெறவும் அவர் மக்களை அழைத்தார்.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அவள் கடவுளின் செய்திக்குக் கீழ்ப்படிந்தாள். “நான் கர்த்தருடைய வேலைக்காரன். நீங்கள் சொன்னது போல் எனக்கு ஆகட்டும்” என்றார்.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'எனக்குப் பின் வரும் ஒருவரைத் தயார் செய்ய நான் வந்துள்ளேன்!'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யோவான் ஸ்நானகன் இயேசுவின் வழியை தயார் செய்து கொண்டிருந்தான்.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இயேசுவும் யோவான் ஸ்நானகனால் ஞானஸ்நானம் பெற வந்தார்.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“பார்! உலகத்தின் பாவத்தைப் போக்குகிற தேவ ஆட்டுக்குட்டி!” ஜான் பாப்டிஸ்ட் இயேசுவை உரக்க அறிமுகப்படுத்தினார்.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யோவானால் ஞானஸ்நானம் பெற்றபோது, பரலோகத்திலிருந்து ஒரு குரல் வந்தது, பரிசுத்த ஆவியானவர் புறாவைப் போல அவர் மீது இறங்கினார்: "நீ என் மகன், நான் நேசிக்கிறேன்; உங்களுடன் நான் மிகவும் மகிழ்ச்சியடைகிறேன்."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 பாப்டிஸ்ட் தன்னை உயர்த்திக் கொள்ளவில்லை.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முழுமையாக அறிமுகம் செய்வதற்கே தன் வாழ்நாளை அர்ப்பணித்தார்.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யாருக்காக வாழ்கிறேன்?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யோவான் ஸ்நானகனைப் போல, என்னைப் பெருமைப்படுத்தி, உயர்த்துவதை விட, இயேசுவை உயர்த்தி அறிமுகப்படுத்தும் வாழ்க்கையை வாழ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கடவுளின் ஒரே மகன்.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ஞானஸ்நானம் பெற்ற போது வானத்திலிருந்து வந்தது என்ன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காகம்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பரிசுத்த ஆவியானவர்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தீக்கோழி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குருவி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பரிசுத்த ஆவியானவர்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"கர்த்தருக்காக வழியை ஆயத்தப்படுத்துங்கள், அவருக்கு நேரான பாதைகளைச் செய்யுங்கள்" என்று பாலைவனத்தில் ஒருவரின் குரல்.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4.அப்படியே யோவான் வந்து, பாலைவனப் பகுதியில் ஞானஸ்நானம் கொடுத்து, பாவ மன்னிப்புக்காக மனந்திரும்புதலின் ஞானஸ்நானத்தைப் பிரசங்கித்தார்.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51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சாத்தானால் சோதிக்கப்பட்டார்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அவனை நோக்கி, "சாத்தானே, என்னை விட்டு விலகு! உன் தேவனாகிய கர்த்தரைத் தொழுதுகொண்டு, அவருக்கு ஒருவருக்கே ஆராதனை செய்வாயாக என்று எழுதியிருக்கிறதே" என்றார்.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நாற்பது நாட்கள் உபவாசித்து ஜெபித்த பிறகு, சாத்தான் தோன்றி இயேசுவைச் சோதித்தான்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அதனால், அவள் கன்னியாக இருந்தாலும், அவள் கர்ப்பமானாள். இந்த குழந்தையின் பெயர் இயேசு. அவர் கடவுளின் மகன், அவர் எதிர்காலத்தில் எல்லா மக்களையும் அவர்களின் பாவங்களிலிருந்து காப்பாற்றுவார்.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“பசிக்கிறதா? இந்தக் கல்லைக் கொண்டு சாதம் செய்து சாப்பிடுங்கள்!” சாத்தான் முதல் சோதனை செய்தான். ஆனால் இயேசு கடவுளின் வார்த்தையால் சோதனையை தோற்கடித்தார்.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“அப்படியானால் இங்கிருந்து போ! நீ தேவனுடைய குமாரனாக இருந்தால், நீ சாக மாட்டாய்”. கோவிலின் உச்சியில் சாத்தான் இயேசுவை இரண்டாம் முறை சோதித்தான்.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நேரத்தில், அவர் இயேசுவை மிக உயரமான மலைக்கு அழைத்துச் சென்று, உலகத்தின் அனைத்து ராஜ்யங்களையும் இயேசுவுக்குக் காட்டி, "நீங்கள் என்னை வணங்கினால், இதையெல்லாம் நான் உங்களுக்குத் தருவேன்!" ஆனால் இயேசு தேவனுடைய வார்த்தையின் மூன்றாவது சோதனையை நிராகரித்தார்.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இயேசு சாத்தானின் எல்லா சோதனைகளையும் தோற்கடித்தார். எல்லா சோதனைகளையும் முறியடித்த இயேசுவின் மீது கடவுள் மகிழ்ச்சியடைந்தார்.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கடவுளின் மகன்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நம்மைப் போலவே அவரும் சாத்தானால் சோதிக்கப்பட்டார்.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கடவுளுடைய வார்த்தையால் இயேசு சாத்தானின் சோதனையை முறியடித்தார்.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சாத்தான் இன்னும் நம்மை சோதிக்கிறான்.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இயேசுவைப் போலவே, சாத்தானின் சோதனையை நாம் கடவுளின் வார்த்தையால் வெல்ல முடியும்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எதிர்கொள்ளும் சோதனைகளை முறியடிக்க இயேசு நமக்கு உதவியாளர். மேலும், நாம் சந்திக்கும் அனைத்து சவால்களையும் புரிந்துகொண்டு அவற்றை சமாளிக்க உதவுபவர்.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சாத்தான் இயேசுவுக்கு எத்தனை சோதனைகளை கொடுத்தான்?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ஒன்று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மூன்று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நான்கு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மூன்று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அவனை நோக்கி, "சாத்தானே, என்னை விட்டு விலகு! உன் தேவனாகிய கர்த்தரைத் தொழுதுகொண்டு, அவருக்கு ஒருவருக்கே ஆராதனை செய்வாயாக என்று எழுதியிருக்கிறதே" என்றார்.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தண்ணீர்</a:t>
            </a:r>
            <a:r xmlns:a="http://schemas.openxmlformats.org/drawingml/2006/main">
              <a:rPr lang="ta" altLang="en-US" sz="4400"/>
              <a:t> </a:t>
            </a:r>
            <a:r xmlns:a="http://schemas.openxmlformats.org/drawingml/2006/main">
              <a:rPr lang="ta" altLang="ko-KR" sz="4400"/>
              <a:t>மதுவாக மாறியது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கலிலேயாவிலுள்ள கானாவில் நிகழ்த்திய அற்புத அடையாளங்களில் இதுவே முதன்மையானது. இவ்வாறு அவர் தம்முடைய மகிமையை வெளிப்படுத்தினார், அவருடைய சீஷர்கள் அவர்மீது விசுவாசம் வைத்தார்கள்.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மேரிக்கு திருமணம் ஆகவில்லை என்றாலும் ஒரு மகன் பிறக்க பயந்தாள்.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அவள் விசுவாசத்தால் கடவுளுடைய வார்த்தையைப் பெற்று கீழ்ப்படிந்தாள்.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கடவுளுடைய வார்த்தையை நம்பி கீழ்ப்படிந்தால் பயமாக இருக்கலாம். ஆனால் மேரியின் வாக்குமூலத்தைப் போலவே, “நீங்கள் சொன்னது போல் எனக்கு ஆகட்டும்” என்று நாம் ஒப்புக்கொள்ள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கலிலேயாவில் கானாவில் ஒரு திருமணம் நடந்தது. இயேசுவும் அவருடைய சீடர்களும் திருமணத்திற்கு அழைக்கப்பட்டிருந்தனர்.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ஒரு பிரச்சனை இருந்தது. மது தீர்ந்து விட்டது. மது இல்லாமல், நீங்கள் ஒரு விருந்து வைத்திருக்க முடியாது.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வீட்டில் இருந்த வேலையாட்களை ஜாடியில் தண்ணீர் ஊற்றச் செய்தார். வேலைக்காரர்கள் கேட்டதைச் செய்தார்கள்.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அதன் பிறகு, ஜாடியில் உள்ள தண்ணீர் சுவைக்காக எடுக்கப்பட்டது. ஜாடியில் இருந்த தண்ணீர் மிகவும் சுவையான மதுவாக மாறியது.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விருந்தினர்கள் மதுவை சுவைத்து ஆச்சரியப்பட்டனர். அவர்களுக்கு முதல் தடவையை விட சுவையான ஒயின் வழங்கப்பட்டது, இயேசுவின் அற்புதத்திற்கு நன்றி, விருந்து மிகவும் உற்சாகமாக இருந்தது.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காலத்தில், மது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விருந்தில் முற்றிலும் இன்றியமையாததாக இருந்தது.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தண்ணீரை திராட்சரசமாக ஆக்கி, விருந்துக்குத் தேவையானதை வழங்கினார்.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நமக்கு, இயேசு ஒரு தவிர்க்க முடியாதவர்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விருந்தில் மது போல.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தம்மையே நமக்குத் தந்த இயேசுவின் அருளை நாம் நினைவுகூர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WHO</a:t>
            </a:r>
            <a:r xmlns:a="http://schemas.openxmlformats.org/drawingml/2006/main">
              <a:rPr altLang="en-US" lang="ta" sz="3200"/>
              <a:t> </a:t>
            </a:r>
            <a:r xmlns:a="http://schemas.openxmlformats.org/drawingml/2006/main">
              <a:rPr altLang="ko-KR" lang="ta" sz="3200"/>
              <a:t>இருக்கிறது</a:t>
            </a:r>
            <a:r xmlns:a="http://schemas.openxmlformats.org/drawingml/2006/main">
              <a:rPr altLang="en-US" lang="ta" sz="3200"/>
              <a:t> </a:t>
            </a:r>
            <a:r xmlns:a="http://schemas.openxmlformats.org/drawingml/2006/main">
              <a:rPr altLang="ko-KR" lang="ta" sz="3200"/>
              <a:t>கிறிஸ்தவ சமயத்தை தோற்றுவித்தவர்?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விருந்தின் திராட்சரசம் போல இயேசுவே நம் மகிழ்ச்சி.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தண்ணீரை என்னவாக மாற்றினார்?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ஆரஞ்சு சாறு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ரொட்டி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மது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கலிலேயாவிலுள்ள கானாவில் நிகழ்த்திய அற்புத அடையாளங்களில் இதுவே முதன்மையானது. இவ்வாறு அவர் தம்முடைய மகிமையை வெளிப்படுத்தினார், அவருடைய சீஷர்கள் அவர்மீது விசுவாசம் வைத்தார்கள்.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53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நிக்கொதேமு இரவில் இயேசுவிடம் வந்தான்.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நமது இரட்சகராக பூமிக்கு வந்தார்.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அதற்கு இயேசு, “உண்மையாகவே உங்களுக்குச் சொல்கிறேன், ஜலத்தினாலும் ஆவியினாலும் பிறக்காவிட்டால் ஒருவனும் தேவனுடைய ராஜ்யத்தில் பிரவேசிக்க முடியாது.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இஸ்ரவேலின் போதகராக நிக்கொதேமு என்பவர் ஒருவர் இருந்தார்.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வந்தது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செய்ய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செய்ய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கேட்க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மணிக்கு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இரவு.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"நான் எப்படி தேவனுடைய ராஜ்யத்தில் பிரவேசிக்க முடியும்?"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"நீங்கள் மீண்டும் பிறக்கவில்லை என்றால், நீங்கள் கடவுளுடைய ராஜ்யத்தில் நுழைய முடியாது." இயேசு பதிலளித்தார்.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தான் மீண்டும் பிறக்க வேண்டும் என்பது அவனுக்குப் புரியவில்லை. "நான் மீண்டும் என் தாயின் வயிற்றில் சென்று மீண்டும் வெளியே வரவா?"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"உடல் அல்ல, ஆவி மீண்டும் பிறக்க வேண்டும். "மனிதன் தண்ணீர் மற்றும் பரிசுத்த ஆவியுடன் மீண்டும் பிறக்க முடியும்." இயேசு பதிலளித்தார்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"நீங்கள் என்னை விசுவாசித்து இரட்சிக்கப்பட வேண்டும்." இயேசு நிக்கோதேமஸுக்கு மறுபிறப்பின் ரகசியத்தைக் கூறினார்.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பாடம்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இயேசுவை நம்பினால்,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 ஆன்மா மீண்டும் பிறக்கும்.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நம்புபவர்கள் மீண்டும் பிறந்து நீங்கள் ஆகுவீர்கள்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பாவத்தை வெறுக்கவும் கடவுளை நேசிக்கவும்.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மீண்டும் பிறந்தவரா?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இயேசுவை விசுவாசித்து மீண்டும் பிறந்தோம். எனவே, நாம் உலகத்திலிருந்து வேறுபட்டவர்கள் என்பதை நினைவில் கொள்ள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தம்மை நம்புபவர்களை நீதிமான்களாக்கி மீண்டும் பிறக்கச் செய்பவர்.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நம்மை மீண்டும் பிறக்க வைப்பது எது?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தண்ணீர் மற்றும் ஆவியுடன்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எண்ணெய் மற்றும் நெருப்புடன்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கண்ணீர் மற்றும் பாடல்களுடன்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பிரார்த்தனை மற்றும் வழிபாட்டுடன்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தண்ணீர் மற்றும் ஆவியுடன்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அதற்கு இயேசு, “உண்மையாகவே உங்களுக்குச் சொல்கிறேன், ஜலத்தினாலும் ஆவியினாலும் பிறக்காவிட்டால் ஒருவனும் தேவனுடைய ராஜ்யத்தில் பிரவேசிக்க முடியாது.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